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27.png" ContentType="image/png"/>
  <Override PartName="/ppt/media/image3.png" ContentType="image/png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8.xml" ContentType="application/vnd.openxmlformats-officedocument.presentationml.slide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6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28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slide16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</p:sldIdLst>
  <p:sldSz cx="12192000" cy="6858000"/>
  <p:notesSz cx="7104062" cy="102346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4764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3576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4764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3576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20300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75872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476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20300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75872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4764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03576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47640" y="25848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03576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4764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4764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03576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03576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03576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4764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4764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03576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4764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03576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20300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75872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476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20300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75872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03576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47640" y="25848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3576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4764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03576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03576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03576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4764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anchor="b">
            <a:normAutofit fontScale="81000"/>
          </a:bodyPr>
          <a:p>
            <a:pPr algn="ctr">
              <a:lnSpc>
                <a:spcPct val="13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Arial Black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</a:rPr>
              <a:t>Click to edit Master title style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10515240" cy="4350960"/>
          </a:xfrm>
          <a:prstGeom prst="rect">
            <a:avLst/>
          </a:prstGeom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Click to edit Master text styles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Arial"/>
              </a:rPr>
              <a:t>Second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404040"/>
                </a:solidFill>
                <a:latin typeface="Arial"/>
              </a:rPr>
              <a:t>Third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404040"/>
                </a:solidFill>
                <a:latin typeface="Arial"/>
              </a:rPr>
              <a:t>Fourth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404040"/>
                </a:solidFill>
                <a:latin typeface="Arial"/>
              </a:rPr>
              <a:t>Fifth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1653480" y="605880"/>
            <a:ext cx="8590680" cy="7794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45000"/>
          </a:bodyPr>
          <a:p>
            <a:pPr algn="ctr">
              <a:lnSpc>
                <a:spcPct val="13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Arial Black"/>
              </a:rPr>
              <a:t>Elastic Bean Stack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1144440" y="2125440"/>
            <a:ext cx="9756360" cy="34858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404040"/>
                </a:solidFill>
                <a:latin typeface="Arial Black"/>
              </a:rPr>
              <a:t>Elastic Beanstalk is a service for deploying and scaling web applications and services. Upload your code and Elastic Beanstalk automatically handles the deployment—from    capacity provisioning, load balancing, and auto scaling to application health monitoring.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404040"/>
                </a:solidFill>
                <a:latin typeface="Arial Black"/>
              </a:rPr>
              <a:t>Elastic Bean Stack is Heroku of AWS.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404040"/>
                </a:solidFill>
                <a:latin typeface="Arial Black"/>
              </a:rPr>
              <a:t>It is not recommended for production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84" name="Picture 3" descr=""/>
          <p:cNvPicPr/>
          <p:nvPr/>
        </p:nvPicPr>
        <p:blipFill>
          <a:blip r:embed="rId1"/>
          <a:stretch/>
        </p:blipFill>
        <p:spPr>
          <a:xfrm>
            <a:off x="1353240" y="500400"/>
            <a:ext cx="1274040" cy="1274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3" descr=""/>
          <p:cNvPicPr/>
          <p:nvPr/>
        </p:nvPicPr>
        <p:blipFill>
          <a:blip r:embed="rId1"/>
          <a:stretch/>
        </p:blipFill>
        <p:spPr>
          <a:xfrm>
            <a:off x="569520" y="504720"/>
            <a:ext cx="11053080" cy="6130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3" descr=""/>
          <p:cNvPicPr/>
          <p:nvPr/>
        </p:nvPicPr>
        <p:blipFill>
          <a:blip r:embed="rId1"/>
          <a:stretch/>
        </p:blipFill>
        <p:spPr>
          <a:xfrm>
            <a:off x="353520" y="303480"/>
            <a:ext cx="11484360" cy="6018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3" descr=""/>
          <p:cNvPicPr/>
          <p:nvPr/>
        </p:nvPicPr>
        <p:blipFill>
          <a:blip r:embed="rId1"/>
          <a:stretch/>
        </p:blipFill>
        <p:spPr>
          <a:xfrm>
            <a:off x="294120" y="507960"/>
            <a:ext cx="11071440" cy="6229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5" descr=""/>
          <p:cNvPicPr/>
          <p:nvPr/>
        </p:nvPicPr>
        <p:blipFill>
          <a:blip r:embed="rId1"/>
          <a:stretch/>
        </p:blipFill>
        <p:spPr>
          <a:xfrm>
            <a:off x="325080" y="274320"/>
            <a:ext cx="11368080" cy="6309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1" descr=""/>
          <p:cNvPicPr/>
          <p:nvPr/>
        </p:nvPicPr>
        <p:blipFill>
          <a:blip r:embed="rId1"/>
          <a:stretch/>
        </p:blipFill>
        <p:spPr>
          <a:xfrm>
            <a:off x="873000" y="630720"/>
            <a:ext cx="10618200" cy="5793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2" descr=""/>
          <p:cNvPicPr/>
          <p:nvPr/>
        </p:nvPicPr>
        <p:blipFill>
          <a:blip r:embed="rId1"/>
          <a:stretch/>
        </p:blipFill>
        <p:spPr>
          <a:xfrm>
            <a:off x="-423720" y="-128160"/>
            <a:ext cx="13039200" cy="7114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1" descr=""/>
          <p:cNvPicPr/>
          <p:nvPr/>
        </p:nvPicPr>
        <p:blipFill>
          <a:blip r:embed="rId1"/>
          <a:stretch/>
        </p:blipFill>
        <p:spPr>
          <a:xfrm>
            <a:off x="536400" y="562680"/>
            <a:ext cx="10845360" cy="6007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" descr=""/>
          <p:cNvPicPr/>
          <p:nvPr/>
        </p:nvPicPr>
        <p:blipFill>
          <a:blip r:embed="rId1"/>
          <a:stretch/>
        </p:blipFill>
        <p:spPr>
          <a:xfrm>
            <a:off x="676440" y="299160"/>
            <a:ext cx="10839240" cy="6259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2" descr=""/>
          <p:cNvPicPr/>
          <p:nvPr/>
        </p:nvPicPr>
        <p:blipFill>
          <a:blip r:embed="rId1"/>
          <a:stretch/>
        </p:blipFill>
        <p:spPr>
          <a:xfrm>
            <a:off x="532080" y="365760"/>
            <a:ext cx="10963440" cy="6125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2" descr=""/>
          <p:cNvPicPr/>
          <p:nvPr/>
        </p:nvPicPr>
        <p:blipFill>
          <a:blip r:embed="rId1"/>
          <a:stretch/>
        </p:blipFill>
        <p:spPr>
          <a:xfrm>
            <a:off x="301680" y="92880"/>
            <a:ext cx="11220120" cy="632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5" descr=""/>
          <p:cNvPicPr/>
          <p:nvPr/>
        </p:nvPicPr>
        <p:blipFill>
          <a:blip r:embed="rId1"/>
          <a:stretch/>
        </p:blipFill>
        <p:spPr>
          <a:xfrm>
            <a:off x="334080" y="281880"/>
            <a:ext cx="11098080" cy="6477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" descr=""/>
          <p:cNvPicPr/>
          <p:nvPr/>
        </p:nvPicPr>
        <p:blipFill>
          <a:blip r:embed="rId1"/>
          <a:stretch/>
        </p:blipFill>
        <p:spPr>
          <a:xfrm>
            <a:off x="362520" y="351720"/>
            <a:ext cx="11467080" cy="6154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" descr=""/>
          <p:cNvPicPr/>
          <p:nvPr/>
        </p:nvPicPr>
        <p:blipFill>
          <a:blip r:embed="rId1"/>
          <a:stretch/>
        </p:blipFill>
        <p:spPr>
          <a:xfrm>
            <a:off x="291600" y="210240"/>
            <a:ext cx="11170080" cy="6436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" descr=""/>
          <p:cNvPicPr/>
          <p:nvPr/>
        </p:nvPicPr>
        <p:blipFill>
          <a:blip r:embed="rId1"/>
          <a:stretch/>
        </p:blipFill>
        <p:spPr>
          <a:xfrm>
            <a:off x="527760" y="461520"/>
            <a:ext cx="11339640" cy="5933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647640" y="2584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</a:rPr>
              <a:t>Lab For Elastic Bean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64764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Using cloud9 for verify the lab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Follow the instaruction for set up the lab on cloud9.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2" descr=""/>
          <p:cNvPicPr/>
          <p:nvPr/>
        </p:nvPicPr>
        <p:blipFill>
          <a:blip r:embed="rId1"/>
          <a:stretch/>
        </p:blipFill>
        <p:spPr>
          <a:xfrm>
            <a:off x="1631160" y="391680"/>
            <a:ext cx="8050320" cy="6248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" descr=""/>
          <p:cNvPicPr/>
          <p:nvPr/>
        </p:nvPicPr>
        <p:blipFill>
          <a:blip r:embed="rId1"/>
          <a:stretch/>
        </p:blipFill>
        <p:spPr>
          <a:xfrm>
            <a:off x="995040" y="181080"/>
            <a:ext cx="8451000" cy="6495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" descr=""/>
          <p:cNvPicPr/>
          <p:nvPr/>
        </p:nvPicPr>
        <p:blipFill>
          <a:blip r:embed="rId1"/>
          <a:stretch/>
        </p:blipFill>
        <p:spPr>
          <a:xfrm>
            <a:off x="195480" y="317520"/>
            <a:ext cx="11800440" cy="6222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1" descr=""/>
          <p:cNvPicPr/>
          <p:nvPr/>
        </p:nvPicPr>
        <p:blipFill>
          <a:blip r:embed="rId1"/>
          <a:stretch/>
        </p:blipFill>
        <p:spPr>
          <a:xfrm>
            <a:off x="1060920" y="525960"/>
            <a:ext cx="9938160" cy="5805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2" descr=""/>
          <p:cNvPicPr/>
          <p:nvPr/>
        </p:nvPicPr>
        <p:blipFill>
          <a:blip r:embed="rId1"/>
          <a:stretch/>
        </p:blipFill>
        <p:spPr>
          <a:xfrm>
            <a:off x="850320" y="428760"/>
            <a:ext cx="10491840" cy="6000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3" descr=""/>
          <p:cNvPicPr/>
          <p:nvPr/>
        </p:nvPicPr>
        <p:blipFill>
          <a:blip r:embed="rId1"/>
          <a:stretch/>
        </p:blipFill>
        <p:spPr>
          <a:xfrm>
            <a:off x="318600" y="295200"/>
            <a:ext cx="11128680" cy="6036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3" descr=""/>
          <p:cNvPicPr/>
          <p:nvPr/>
        </p:nvPicPr>
        <p:blipFill>
          <a:blip r:embed="rId1"/>
          <a:stretch/>
        </p:blipFill>
        <p:spPr>
          <a:xfrm>
            <a:off x="285840" y="347400"/>
            <a:ext cx="11215080" cy="5947560"/>
          </a:xfrm>
          <a:prstGeom prst="rect">
            <a:avLst/>
          </a:prstGeom>
          <a:ln>
            <a:noFill/>
          </a:ln>
        </p:spPr>
      </p:pic>
      <p:sp>
        <p:nvSpPr>
          <p:cNvPr id="88" name="CustomShape 1"/>
          <p:cNvSpPr/>
          <p:nvPr/>
        </p:nvSpPr>
        <p:spPr>
          <a:xfrm>
            <a:off x="2113560" y="6453360"/>
            <a:ext cx="5634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ASG: Auto Scaling Group  ELB:Elastic Load Balalncer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3" descr=""/>
          <p:cNvPicPr/>
          <p:nvPr/>
        </p:nvPicPr>
        <p:blipFill>
          <a:blip r:embed="rId1"/>
          <a:stretch/>
        </p:blipFill>
        <p:spPr>
          <a:xfrm>
            <a:off x="595080" y="403200"/>
            <a:ext cx="10677240" cy="5852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3" descr=""/>
          <p:cNvPicPr/>
          <p:nvPr/>
        </p:nvPicPr>
        <p:blipFill>
          <a:blip r:embed="rId1"/>
          <a:stretch/>
        </p:blipFill>
        <p:spPr>
          <a:xfrm>
            <a:off x="676440" y="709200"/>
            <a:ext cx="10839240" cy="5438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5" descr=""/>
          <p:cNvPicPr/>
          <p:nvPr/>
        </p:nvPicPr>
        <p:blipFill>
          <a:blip r:embed="rId1"/>
          <a:stretch/>
        </p:blipFill>
        <p:spPr>
          <a:xfrm>
            <a:off x="429120" y="713160"/>
            <a:ext cx="11034000" cy="5308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5" descr=""/>
          <p:cNvPicPr/>
          <p:nvPr/>
        </p:nvPicPr>
        <p:blipFill>
          <a:blip r:embed="rId1"/>
          <a:stretch/>
        </p:blipFill>
        <p:spPr>
          <a:xfrm>
            <a:off x="225360" y="217080"/>
            <a:ext cx="11597400" cy="6423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5" descr=""/>
          <p:cNvPicPr/>
          <p:nvPr/>
        </p:nvPicPr>
        <p:blipFill>
          <a:blip r:embed="rId1"/>
          <a:stretch/>
        </p:blipFill>
        <p:spPr>
          <a:xfrm>
            <a:off x="685080" y="405000"/>
            <a:ext cx="10279080" cy="604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LibreOffice/6.4.7.2$Linux_X86_64 LibreOffice_project/40$Build-2</Application>
  <Words>504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2023-03-28T18:08:07Z</dcterms:created>
  <dc:creator>aa100418</dc:creator>
  <dc:description/>
  <dc:language>en-US</dc:language>
  <cp:lastModifiedBy/>
  <dcterms:modified xsi:type="dcterms:W3CDTF">2023-05-29T14:09:24Z</dcterms:modified>
  <cp:revision>11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ICV">
    <vt:lpwstr/>
  </property>
  <property fmtid="{D5CDD505-2E9C-101B-9397-08002B2CF9AE}" pid="6" name="KSOProductBuildVer">
    <vt:lpwstr>1033-11.1.0.11691</vt:lpwstr>
  </property>
  <property fmtid="{D5CDD505-2E9C-101B-9397-08002B2CF9AE}" pid="7" name="LinksUpToDate">
    <vt:bool>0</vt:bool>
  </property>
  <property fmtid="{D5CDD505-2E9C-101B-9397-08002B2CF9AE}" pid="8" name="MMClips">
    <vt:i4>0</vt:i4>
  </property>
  <property fmtid="{D5CDD505-2E9C-101B-9397-08002B2CF9AE}" pid="9" name="Notes">
    <vt:i4>0</vt:i4>
  </property>
  <property fmtid="{D5CDD505-2E9C-101B-9397-08002B2CF9AE}" pid="10" name="PresentationFormat">
    <vt:lpwstr>宽屏</vt:lpwstr>
  </property>
  <property fmtid="{D5CDD505-2E9C-101B-9397-08002B2CF9AE}" pid="11" name="ScaleCrop">
    <vt:bool>0</vt:bool>
  </property>
  <property fmtid="{D5CDD505-2E9C-101B-9397-08002B2CF9AE}" pid="12" name="ShareDoc">
    <vt:bool>0</vt:bool>
  </property>
  <property fmtid="{D5CDD505-2E9C-101B-9397-08002B2CF9AE}" pid="13" name="Slides">
    <vt:i4>28</vt:i4>
  </property>
</Properties>
</file>